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8" r:id="rId5"/>
    <p:sldId id="262" r:id="rId6"/>
    <p:sldId id="263" r:id="rId7"/>
    <p:sldId id="264" r:id="rId8"/>
    <p:sldId id="25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2" clrIdx="0">
    <p:extLst>
      <p:ext uri="{19B8F6BF-5375-455C-9EA6-DF929625EA0E}">
        <p15:presenceInfo xmlns:p15="http://schemas.microsoft.com/office/powerpoint/2012/main" xmlns="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51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2-03T19:28:36.484" idx="1">
    <p:pos x="10" y="10"/>
    <p:text/>
    <p:extLst>
      <p:ext uri="{C676402C-5697-4E1C-873F-D02D1690AC5C}">
        <p15:threadingInfo xmlns:p15="http://schemas.microsoft.com/office/powerpoint/2012/main" xmlns="" timeZoneBias="-180"/>
      </p:ext>
    </p:extLst>
  </p:cm>
  <p:cm authorId="1" dt="2017-12-03T19:38:48.265" idx="2">
    <p:pos x="7624" y="0"/>
    <p:text/>
    <p:extLst>
      <p:ext uri="{C676402C-5697-4E1C-873F-D02D1690AC5C}">
        <p15:threadingInfo xmlns:p15="http://schemas.microsoft.com/office/powerpoint/2012/main" xmlns="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584317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353955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922972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166774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836908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11516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159522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02962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981202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796230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010"/>
      </p:ext>
    </p:extLst>
  </p:cSld>
  <p:clrMapOvr>
    <a:masterClrMapping/>
  </p:clrMapOvr>
  <p:transition spd="slow">
    <p:wip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B7E37-D7FE-4149-BFC3-8AFF255F060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5E765-1C58-4213-86D1-39315ECBA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56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  <p:sndAc>
      <p:stSnd>
        <p:snd r:embed="rId13" name="chimes.wav"/>
      </p:stSnd>
    </p:sndAc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.jp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30700" y="1601311"/>
            <a:ext cx="3124200" cy="4354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3200" dirty="0" smtClean="0">
              <a:solidFill>
                <a:srgbClr val="0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i="1" dirty="0" smtClean="0"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-вожатый</a:t>
            </a:r>
            <a:r>
              <a:rPr lang="ru-RU" sz="6000" i="1" dirty="0" smtClean="0"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60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9750" algn="l"/>
              </a:tabLst>
            </a:pPr>
            <a:endParaRPr lang="ru-RU" sz="2800" b="1" i="1" dirty="0" smtClean="0">
              <a:solidFill>
                <a:srgbClr val="00B0F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9750" algn="l"/>
              </a:tabLst>
            </a:pPr>
            <a:r>
              <a:rPr lang="ru-RU" sz="2800" b="1" i="1" dirty="0" err="1" smtClean="0">
                <a:solidFill>
                  <a:srgbClr val="00B0F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Бадретдинова</a:t>
            </a:r>
            <a:r>
              <a:rPr lang="ru-RU" sz="2800" b="1" i="1" dirty="0" smtClean="0">
                <a:solidFill>
                  <a:srgbClr val="00B0F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B0F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Ляйля</a:t>
            </a:r>
            <a:r>
              <a:rPr lang="ru-RU" sz="2800" b="1" i="1" dirty="0" smtClean="0">
                <a:solidFill>
                  <a:srgbClr val="00B0F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9750" algn="l"/>
              </a:tabLst>
            </a:pPr>
            <a:r>
              <a:rPr lang="ru-RU" sz="2800" b="1" i="1" dirty="0" err="1" smtClean="0">
                <a:solidFill>
                  <a:srgbClr val="00B0F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Алмазовна</a:t>
            </a:r>
            <a:endParaRPr lang="ru-RU" sz="28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09750" algn="l"/>
              </a:tabLst>
            </a:pPr>
            <a:r>
              <a:rPr lang="ru-RU" sz="3200" dirty="0" smtClean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12300" y="1701800"/>
            <a:ext cx="27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210800" y="3111500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454900" y="485570"/>
            <a:ext cx="3594100" cy="354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Пришла сюда. Стою на сцене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Но, не певец я, вовсе, …не артист.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Вожатый я, на самом деле 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"Всегда готов"! Вот мой девиз.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26145" y="3955764"/>
            <a:ext cx="4514850" cy="2324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 хочу сегодня подарить вам</a:t>
            </a:r>
            <a:endParaRPr lang="ru-RU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Сердца своего частицу,</a:t>
            </a:r>
            <a:endParaRPr lang="ru-RU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Теплоту души, свою улыбку,</a:t>
            </a:r>
            <a:endParaRPr lang="ru-RU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0000"/>
                </a:solidFill>
                <a:ea typeface="Calibri" panose="020F0502020204030204" pitchFamily="34" charset="0"/>
              </a:rPr>
              <a:t>Своей жизнью с вами поделиться.</a:t>
            </a:r>
            <a:endParaRPr lang="ru-RU" sz="24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327524"/>
            <a:ext cx="3746500" cy="609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69481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" y="-43417"/>
            <a:ext cx="12192000" cy="67183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66700" y="444500"/>
            <a:ext cx="2946400" cy="17210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Я родилась 08.05.2005 г. В </a:t>
            </a:r>
            <a:r>
              <a:rPr lang="ru-RU" b="1" i="1" dirty="0" err="1" smtClean="0">
                <a:solidFill>
                  <a:schemeClr val="tx1"/>
                </a:solidFill>
              </a:rPr>
              <a:t>д.Урусово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Мензелинского</a:t>
            </a:r>
            <a:r>
              <a:rPr lang="ru-RU" b="1" i="1" dirty="0" smtClean="0">
                <a:solidFill>
                  <a:schemeClr val="tx1"/>
                </a:solidFill>
              </a:rPr>
              <a:t> района </a:t>
            </a:r>
            <a:r>
              <a:rPr lang="ru-RU" b="1" i="1" dirty="0" err="1" smtClean="0">
                <a:solidFill>
                  <a:schemeClr val="tx1"/>
                </a:solidFill>
              </a:rPr>
              <a:t>РТ,мне</a:t>
            </a:r>
            <a:r>
              <a:rPr lang="ru-RU" b="1" i="1" dirty="0" smtClean="0">
                <a:solidFill>
                  <a:schemeClr val="tx1"/>
                </a:solidFill>
              </a:rPr>
              <a:t> 12 лет.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40713" y="2479907"/>
            <a:ext cx="3372536" cy="15178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Я учусь в 6-ом классе в </a:t>
            </a:r>
            <a:r>
              <a:rPr lang="ru-RU" b="1" dirty="0" err="1">
                <a:solidFill>
                  <a:schemeClr val="tx1"/>
                </a:solidFill>
              </a:rPr>
              <a:t>Урусовской</a:t>
            </a:r>
            <a:r>
              <a:rPr lang="ru-RU" b="1" dirty="0">
                <a:solidFill>
                  <a:schemeClr val="tx1"/>
                </a:solidFill>
              </a:rPr>
              <a:t> ООШ </a:t>
            </a:r>
            <a:r>
              <a:rPr lang="ru-RU" b="1" dirty="0" err="1">
                <a:solidFill>
                  <a:schemeClr val="tx1"/>
                </a:solidFill>
              </a:rPr>
              <a:t>им.Рафката</a:t>
            </a:r>
            <a:r>
              <a:rPr lang="ru-RU" b="1" dirty="0">
                <a:solidFill>
                  <a:schemeClr val="tx1"/>
                </a:solidFill>
              </a:rPr>
              <a:t> Закирова</a:t>
            </a:r>
          </a:p>
          <a:p>
            <a:pPr algn="ctr"/>
            <a:endParaRPr lang="ru-RU" b="1" dirty="0"/>
          </a:p>
        </p:txBody>
      </p:sp>
      <p:sp>
        <p:nvSpPr>
          <p:cNvPr id="7" name="Овал 6"/>
          <p:cNvSpPr/>
          <p:nvPr/>
        </p:nvSpPr>
        <p:spPr>
          <a:xfrm>
            <a:off x="4838699" y="2749401"/>
            <a:ext cx="3093719" cy="35985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131175" y="2442876"/>
            <a:ext cx="3479800" cy="21341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390900" y="-137716"/>
            <a:ext cx="6045200" cy="26573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u="sng" dirty="0" smtClean="0">
                <a:solidFill>
                  <a:schemeClr val="tx1"/>
                </a:solidFill>
              </a:rPr>
              <a:t>Моя семья</a:t>
            </a:r>
          </a:p>
          <a:p>
            <a:pPr algn="ctr"/>
            <a:r>
              <a:rPr lang="ru-RU" b="1" i="1" u="sng" dirty="0" smtClean="0">
                <a:solidFill>
                  <a:schemeClr val="tx1"/>
                </a:solidFill>
              </a:rPr>
              <a:t>Мама </a:t>
            </a:r>
            <a:r>
              <a:rPr lang="ru-RU" b="1" i="1" u="sng" dirty="0" err="1" smtClean="0">
                <a:solidFill>
                  <a:schemeClr val="tx1"/>
                </a:solidFill>
              </a:rPr>
              <a:t>Бадретдинова</a:t>
            </a:r>
            <a:r>
              <a:rPr lang="ru-RU" b="1" i="1" u="sng" dirty="0" smtClean="0">
                <a:solidFill>
                  <a:schemeClr val="tx1"/>
                </a:solidFill>
              </a:rPr>
              <a:t> </a:t>
            </a:r>
            <a:r>
              <a:rPr lang="ru-RU" b="1" i="1" u="sng" dirty="0" err="1" smtClean="0">
                <a:solidFill>
                  <a:schemeClr val="tx1"/>
                </a:solidFill>
              </a:rPr>
              <a:t>Гульназ,работает</a:t>
            </a:r>
            <a:r>
              <a:rPr lang="ru-RU" b="1" i="1" u="sng" dirty="0" smtClean="0">
                <a:solidFill>
                  <a:schemeClr val="tx1"/>
                </a:solidFill>
              </a:rPr>
              <a:t> воспитателем в  </a:t>
            </a:r>
            <a:r>
              <a:rPr lang="ru-RU" b="1" i="1" u="sng" dirty="0" err="1" smtClean="0">
                <a:solidFill>
                  <a:schemeClr val="tx1"/>
                </a:solidFill>
              </a:rPr>
              <a:t>Урусовском</a:t>
            </a:r>
            <a:r>
              <a:rPr lang="ru-RU" b="1" i="1" u="sng" dirty="0" smtClean="0">
                <a:solidFill>
                  <a:schemeClr val="tx1"/>
                </a:solidFill>
              </a:rPr>
              <a:t> детском саду</a:t>
            </a:r>
          </a:p>
          <a:p>
            <a:pPr algn="ctr"/>
            <a:r>
              <a:rPr lang="ru-RU" b="1" i="1" u="sng" dirty="0" smtClean="0">
                <a:solidFill>
                  <a:schemeClr val="tx1"/>
                </a:solidFill>
              </a:rPr>
              <a:t>Папа-</a:t>
            </a:r>
            <a:r>
              <a:rPr lang="ru-RU" b="1" i="1" u="sng" dirty="0" err="1" smtClean="0">
                <a:solidFill>
                  <a:schemeClr val="tx1"/>
                </a:solidFill>
              </a:rPr>
              <a:t>Бадретдинов</a:t>
            </a:r>
            <a:r>
              <a:rPr lang="ru-RU" b="1" i="1" u="sng" dirty="0" smtClean="0">
                <a:solidFill>
                  <a:schemeClr val="tx1"/>
                </a:solidFill>
              </a:rPr>
              <a:t> </a:t>
            </a:r>
            <a:r>
              <a:rPr lang="ru-RU" b="1" i="1" u="sng" dirty="0" err="1" smtClean="0">
                <a:solidFill>
                  <a:schemeClr val="tx1"/>
                </a:solidFill>
              </a:rPr>
              <a:t>Алмаз,работает</a:t>
            </a:r>
            <a:r>
              <a:rPr lang="ru-RU" b="1" i="1" u="sng" dirty="0" smtClean="0">
                <a:solidFill>
                  <a:schemeClr val="tx1"/>
                </a:solidFill>
              </a:rPr>
              <a:t> механизатором в ООО «Органик-групп </a:t>
            </a:r>
            <a:r>
              <a:rPr lang="ru-RU" b="1" i="1" u="sng" dirty="0" err="1" smtClean="0">
                <a:solidFill>
                  <a:schemeClr val="tx1"/>
                </a:solidFill>
              </a:rPr>
              <a:t>Чулман</a:t>
            </a:r>
            <a:r>
              <a:rPr lang="ru-RU" b="1" i="1" u="sng" dirty="0" smtClean="0">
                <a:solidFill>
                  <a:schemeClr val="tx1"/>
                </a:solidFill>
              </a:rPr>
              <a:t>»,</a:t>
            </a:r>
          </a:p>
          <a:p>
            <a:pPr algn="ctr"/>
            <a:r>
              <a:rPr lang="ru-RU" b="1" i="1" u="sng" dirty="0" smtClean="0">
                <a:solidFill>
                  <a:schemeClr val="tx1"/>
                </a:solidFill>
              </a:rPr>
              <a:t>брат-</a:t>
            </a:r>
            <a:r>
              <a:rPr lang="ru-RU" b="1" i="1" u="sng" dirty="0" err="1" smtClean="0">
                <a:solidFill>
                  <a:schemeClr val="tx1"/>
                </a:solidFill>
              </a:rPr>
              <a:t>Бадретдинов</a:t>
            </a:r>
            <a:r>
              <a:rPr lang="ru-RU" b="1" i="1" u="sng" dirty="0" smtClean="0">
                <a:solidFill>
                  <a:schemeClr val="tx1"/>
                </a:solidFill>
              </a:rPr>
              <a:t> </a:t>
            </a:r>
            <a:r>
              <a:rPr lang="ru-RU" b="1" i="1" u="sng" dirty="0" err="1" smtClean="0">
                <a:solidFill>
                  <a:schemeClr val="tx1"/>
                </a:solidFill>
              </a:rPr>
              <a:t>Зульфат,работает</a:t>
            </a:r>
            <a:r>
              <a:rPr lang="ru-RU" b="1" i="1" u="sng" dirty="0" smtClean="0">
                <a:solidFill>
                  <a:schemeClr val="tx1"/>
                </a:solidFill>
              </a:rPr>
              <a:t> старшим оператором в ООО «</a:t>
            </a:r>
            <a:r>
              <a:rPr lang="ru-RU" b="1" i="1" u="sng" dirty="0" err="1" smtClean="0">
                <a:solidFill>
                  <a:schemeClr val="tx1"/>
                </a:solidFill>
              </a:rPr>
              <a:t>Роквул</a:t>
            </a:r>
            <a:r>
              <a:rPr lang="ru-RU" b="1" i="1" u="sng" dirty="0" smtClean="0">
                <a:solidFill>
                  <a:schemeClr val="tx1"/>
                </a:solidFill>
              </a:rPr>
              <a:t>-Волга»</a:t>
            </a:r>
            <a:endParaRPr lang="ru-RU" b="1" i="1" u="sng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245418" y="4810845"/>
            <a:ext cx="3680568" cy="17677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О </a:t>
            </a:r>
            <a:r>
              <a:rPr lang="ru-RU" b="1" i="1" dirty="0" err="1" smtClean="0">
                <a:solidFill>
                  <a:schemeClr val="tx1"/>
                </a:solidFill>
              </a:rPr>
              <a:t>жизни:По</a:t>
            </a:r>
            <a:r>
              <a:rPr lang="ru-RU" b="1" i="1" dirty="0" smtClean="0">
                <a:solidFill>
                  <a:schemeClr val="tx1"/>
                </a:solidFill>
              </a:rPr>
              <a:t> жизни иду вперёд с </a:t>
            </a:r>
            <a:r>
              <a:rPr lang="ru-RU" b="1" i="1" dirty="0" err="1" smtClean="0">
                <a:solidFill>
                  <a:schemeClr val="tx1"/>
                </a:solidFill>
              </a:rPr>
              <a:t>улыбкой,не</a:t>
            </a:r>
            <a:r>
              <a:rPr lang="ru-RU" b="1" i="1" dirty="0" smtClean="0">
                <a:solidFill>
                  <a:schemeClr val="tx1"/>
                </a:solidFill>
              </a:rPr>
              <a:t> оглядываясь </a:t>
            </a:r>
            <a:r>
              <a:rPr lang="ru-RU" b="1" i="1" dirty="0" err="1" smtClean="0">
                <a:solidFill>
                  <a:schemeClr val="tx1"/>
                </a:solidFill>
              </a:rPr>
              <a:t>назад.Улыбнись</a:t>
            </a:r>
            <a:r>
              <a:rPr lang="ru-RU" b="1" i="1" dirty="0" smtClean="0">
                <a:solidFill>
                  <a:schemeClr val="tx1"/>
                </a:solidFill>
              </a:rPr>
              <a:t> миру и он улыбнется тебе!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46050" y="4187825"/>
            <a:ext cx="4151631" cy="2390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 самоуправлении: Оно помогает сделать нашу школьную жизнь разнообразной. Я  в ученическом самоуправлении </a:t>
            </a:r>
            <a:r>
              <a:rPr lang="ru-RU" b="1" dirty="0" err="1" smtClean="0">
                <a:solidFill>
                  <a:schemeClr val="tx1"/>
                </a:solidFill>
              </a:rPr>
              <a:t>выплняю</a:t>
            </a:r>
            <a:r>
              <a:rPr lang="ru-RU" b="1" dirty="0" smtClean="0">
                <a:solidFill>
                  <a:schemeClr val="tx1"/>
                </a:solidFill>
              </a:rPr>
              <a:t> обязанности учебного сектора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27717" y="2869482"/>
            <a:ext cx="349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585200" y="2869796"/>
            <a:ext cx="2908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О </a:t>
            </a:r>
            <a:r>
              <a:rPr lang="ru-RU" b="1" i="1" dirty="0" err="1" smtClean="0"/>
              <a:t>себе:веду</a:t>
            </a:r>
            <a:r>
              <a:rPr lang="ru-RU" b="1" i="1" dirty="0" smtClean="0"/>
              <a:t> активный и здоровый образ </a:t>
            </a:r>
            <a:r>
              <a:rPr lang="ru-RU" b="1" i="1" dirty="0" err="1" smtClean="0"/>
              <a:t>жизни.Учусь</a:t>
            </a:r>
            <a:r>
              <a:rPr lang="ru-RU" b="1" i="1" dirty="0" smtClean="0"/>
              <a:t> </a:t>
            </a:r>
            <a:r>
              <a:rPr lang="ru-RU" b="1" i="1" dirty="0" err="1" smtClean="0"/>
              <a:t>хорошо.Я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общительная,веселая,активная</a:t>
            </a:r>
            <a:endParaRPr lang="ru-RU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9436100" y="3238814"/>
            <a:ext cx="36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0032418" y="29464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1493500" y="2672807"/>
            <a:ext cx="215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9436100" y="32388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699" y="2749401"/>
            <a:ext cx="3507052" cy="359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26065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850" y="-216653"/>
            <a:ext cx="12293600" cy="68580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467100" y="2011363"/>
            <a:ext cx="4470400" cy="15446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chemeClr val="tx1"/>
                </a:solidFill>
              </a:rPr>
              <a:t>Я -ВОЖАТЫЙ</a:t>
            </a:r>
            <a:endParaRPr lang="ru-RU" sz="4000" b="1" i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51301" y="241300"/>
            <a:ext cx="6337300" cy="1549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Это профессия, которой не учат ни в одном </a:t>
            </a:r>
            <a:r>
              <a:rPr lang="ru-RU" b="1" i="1" dirty="0" err="1" smtClean="0">
                <a:solidFill>
                  <a:schemeClr val="tx1"/>
                </a:solidFill>
              </a:rPr>
              <a:t>ВУЗе,потому</a:t>
            </a:r>
            <a:r>
              <a:rPr lang="ru-RU" b="1" i="1" dirty="0" smtClean="0">
                <a:solidFill>
                  <a:schemeClr val="tx1"/>
                </a:solidFill>
              </a:rPr>
              <a:t> что это скорее </a:t>
            </a:r>
            <a:r>
              <a:rPr lang="ru-RU" b="1" i="1" dirty="0" err="1" smtClean="0">
                <a:solidFill>
                  <a:schemeClr val="tx1"/>
                </a:solidFill>
              </a:rPr>
              <a:t>призвание.Он</a:t>
            </a:r>
            <a:r>
              <a:rPr lang="ru-RU" b="1" i="1" dirty="0" smtClean="0">
                <a:solidFill>
                  <a:schemeClr val="tx1"/>
                </a:solidFill>
              </a:rPr>
              <a:t> всегда рядом с </a:t>
            </a:r>
            <a:r>
              <a:rPr lang="ru-RU" b="1" i="1" dirty="0" err="1" smtClean="0">
                <a:solidFill>
                  <a:schemeClr val="tx1"/>
                </a:solidFill>
              </a:rPr>
              <a:t>детьми,человек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терпеливый,справедливый,ответственный</a:t>
            </a:r>
            <a:r>
              <a:rPr lang="ru-RU" b="1" i="1" dirty="0" smtClean="0">
                <a:solidFill>
                  <a:schemeClr val="tx1"/>
                </a:solidFill>
              </a:rPr>
              <a:t>.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937500" y="2145873"/>
            <a:ext cx="4000501" cy="3785027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Вожатый-это артист и </a:t>
            </a:r>
            <a:r>
              <a:rPr lang="ru-RU" b="1" i="1" dirty="0" err="1">
                <a:solidFill>
                  <a:schemeClr val="tx1"/>
                </a:solidFill>
              </a:rPr>
              <a:t>спортсмен,литератор</a:t>
            </a:r>
            <a:r>
              <a:rPr lang="ru-RU" b="1" i="1" dirty="0">
                <a:solidFill>
                  <a:schemeClr val="tx1"/>
                </a:solidFill>
              </a:rPr>
              <a:t> и </a:t>
            </a:r>
            <a:r>
              <a:rPr lang="ru-RU" b="1" i="1" dirty="0" err="1">
                <a:solidFill>
                  <a:schemeClr val="tx1"/>
                </a:solidFill>
              </a:rPr>
              <a:t>историк,психолог</a:t>
            </a:r>
            <a:r>
              <a:rPr lang="ru-RU" b="1" i="1" dirty="0">
                <a:solidFill>
                  <a:schemeClr val="tx1"/>
                </a:solidFill>
              </a:rPr>
              <a:t> и немного </a:t>
            </a:r>
            <a:r>
              <a:rPr lang="ru-RU" b="1" i="1" dirty="0" err="1" smtClean="0">
                <a:solidFill>
                  <a:schemeClr val="tx1"/>
                </a:solidFill>
              </a:rPr>
              <a:t>ребёнок,фантазер</a:t>
            </a:r>
            <a:r>
              <a:rPr lang="ru-RU" b="1" i="1" dirty="0" smtClean="0">
                <a:solidFill>
                  <a:schemeClr val="tx1"/>
                </a:solidFill>
              </a:rPr>
              <a:t> и добрый </a:t>
            </a:r>
            <a:r>
              <a:rPr lang="ru-RU" b="1" i="1" dirty="0" err="1" smtClean="0">
                <a:solidFill>
                  <a:schemeClr val="tx1"/>
                </a:solidFill>
              </a:rPr>
              <a:t>волшебник.Вожатый</a:t>
            </a:r>
            <a:r>
              <a:rPr lang="ru-RU" b="1" i="1" dirty="0" smtClean="0">
                <a:solidFill>
                  <a:schemeClr val="tx1"/>
                </a:solidFill>
              </a:rPr>
              <a:t> это </a:t>
            </a:r>
            <a:r>
              <a:rPr lang="ru-RU" b="1" i="1" dirty="0" err="1" smtClean="0">
                <a:solidFill>
                  <a:schemeClr val="tx1"/>
                </a:solidFill>
              </a:rPr>
              <a:t>человек,который</a:t>
            </a:r>
            <a:r>
              <a:rPr lang="ru-RU" b="1" i="1" dirty="0" smtClean="0">
                <a:solidFill>
                  <a:schemeClr val="tx1"/>
                </a:solidFill>
              </a:rPr>
              <a:t> всегда рядом с </a:t>
            </a:r>
            <a:r>
              <a:rPr lang="ru-RU" b="1" i="1" dirty="0" err="1" smtClean="0">
                <a:solidFill>
                  <a:schemeClr val="tx1"/>
                </a:solidFill>
              </a:rPr>
              <a:t>детьми,но</a:t>
            </a:r>
            <a:r>
              <a:rPr lang="ru-RU" b="1" i="1" dirty="0" smtClean="0">
                <a:solidFill>
                  <a:schemeClr val="tx1"/>
                </a:solidFill>
              </a:rPr>
              <a:t> в то же время чуть впереди</a:t>
            </a:r>
            <a:endParaRPr lang="ru-RU" b="1" i="1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5101" y="381000"/>
            <a:ext cx="3695699" cy="180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Вожатый-это лидер ,который ведёт детей вперед по тропинкам </a:t>
            </a:r>
            <a:r>
              <a:rPr lang="ru-RU" b="1" i="1" dirty="0" err="1" smtClean="0">
                <a:solidFill>
                  <a:schemeClr val="tx1"/>
                </a:solidFill>
              </a:rPr>
              <a:t>жизни,их</a:t>
            </a:r>
            <a:r>
              <a:rPr lang="ru-RU" b="1" i="1" dirty="0" smtClean="0">
                <a:solidFill>
                  <a:schemeClr val="tx1"/>
                </a:solidFill>
              </a:rPr>
              <a:t> старший </a:t>
            </a:r>
            <a:r>
              <a:rPr lang="ru-RU" b="1" i="1" dirty="0" err="1" smtClean="0">
                <a:solidFill>
                  <a:schemeClr val="tx1"/>
                </a:solidFill>
              </a:rPr>
              <a:t>друг,готовый</a:t>
            </a:r>
            <a:r>
              <a:rPr lang="ru-RU" b="1" i="1" dirty="0" smtClean="0">
                <a:solidFill>
                  <a:schemeClr val="tx1"/>
                </a:solidFill>
              </a:rPr>
              <a:t> в любую минуту прийти на помощь.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1601" y="2507873"/>
            <a:ext cx="2698750" cy="381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97200" y="3911175"/>
            <a:ext cx="4851400" cy="2172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Я - вожатый,ответственный,активный,общительный,организованный,весёлый,образованный,искренний,внимательный,творческий.Ялюблю праздники </a:t>
            </a:r>
            <a:r>
              <a:rPr lang="ru-RU" b="1" i="1" dirty="0" err="1" smtClean="0">
                <a:solidFill>
                  <a:schemeClr val="tx1"/>
                </a:solidFill>
              </a:rPr>
              <a:t>проводить,танцевать,рисовать,а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ещё сценарии сочинять.</a:t>
            </a:r>
          </a:p>
          <a:p>
            <a:pPr algn="ctr"/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64814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0520" y="487680"/>
            <a:ext cx="11018520" cy="1351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95325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83601" y="1215195"/>
            <a:ext cx="32509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Вожатый –</a:t>
            </a:r>
            <a:r>
              <a:rPr lang="ru-RU" sz="2400" b="1" i="1" dirty="0" err="1"/>
              <a:t>я,а</a:t>
            </a:r>
            <a:r>
              <a:rPr lang="ru-RU" sz="2400" b="1" i="1" dirty="0"/>
              <a:t> значит,</a:t>
            </a:r>
          </a:p>
          <a:p>
            <a:pPr algn="ctr"/>
            <a:r>
              <a:rPr lang="ru-RU" sz="2400" b="1" i="1" dirty="0"/>
              <a:t>Нам вместе по пути.</a:t>
            </a:r>
          </a:p>
          <a:p>
            <a:pPr algn="ctr"/>
            <a:r>
              <a:rPr lang="ru-RU" sz="2400" b="1" i="1" dirty="0"/>
              <a:t>Без этих глаз весёлых,</a:t>
            </a:r>
          </a:p>
          <a:p>
            <a:pPr algn="ctr"/>
            <a:r>
              <a:rPr lang="ru-RU" sz="2400" b="1" i="1" dirty="0"/>
              <a:t>Задора и огня,</a:t>
            </a:r>
          </a:p>
          <a:p>
            <a:pPr algn="ctr"/>
            <a:r>
              <a:rPr lang="ru-RU" sz="2400" b="1" i="1" dirty="0"/>
              <a:t>Себя не представляю</a:t>
            </a:r>
          </a:p>
          <a:p>
            <a:pPr algn="ctr"/>
            <a:r>
              <a:rPr lang="ru-RU" sz="2400" b="1" i="1" dirty="0"/>
              <a:t>Где дети- там и я!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0" y="3143271"/>
            <a:ext cx="5313680" cy="3478629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949701" y="1031321"/>
            <a:ext cx="4533900" cy="1970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Игры-это отличный способ поднять себе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настроение.А</a:t>
            </a:r>
            <a:r>
              <a:rPr lang="ru-RU" sz="2000" b="1" i="1" dirty="0" smtClean="0">
                <a:solidFill>
                  <a:schemeClr val="tx1"/>
                </a:solidFill>
              </a:rPr>
              <a:t> с хорошим настроением легко </a:t>
            </a:r>
            <a:r>
              <a:rPr lang="ru-RU" sz="2000" b="1" i="1" dirty="0" err="1" smtClean="0">
                <a:solidFill>
                  <a:schemeClr val="tx1"/>
                </a:solidFill>
              </a:rPr>
              <a:t>учитьтся</a:t>
            </a:r>
            <a:r>
              <a:rPr lang="ru-RU" sz="2000" b="1" i="1" dirty="0" smtClean="0">
                <a:solidFill>
                  <a:schemeClr val="tx1"/>
                </a:solidFill>
              </a:rPr>
              <a:t>!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49701" y="346196"/>
            <a:ext cx="5016499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Моё общение с детьми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2" y="193796"/>
            <a:ext cx="3457145" cy="280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80436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78"/>
            <a:ext cx="126365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455003" y="302775"/>
            <a:ext cx="398846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Вожатый – мастер на все руки: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Про сон забудет, про еду.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Он делает такие штуки,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Что у детей захватывает дух.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И он простит им всё на свете,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Организует сто затей.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Вожатые – они ведь тоже дети!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И понимают нас – детей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b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49314" y="2988604"/>
            <a:ext cx="3759200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Бантики,тетрадки,линии</a:t>
            </a:r>
            <a:r>
              <a:rPr lang="ru-RU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косые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Милые </a:t>
            </a:r>
            <a:r>
              <a:rPr lang="ru-RU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ребятки,вы</a:t>
            </a:r>
            <a:r>
              <a:rPr lang="ru-RU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мои родные!</a:t>
            </a:r>
            <a:endParaRPr lang="ru-RU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26" y="187198"/>
            <a:ext cx="4105274" cy="2825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1634">
            <a:off x="482426" y="3743241"/>
            <a:ext cx="3136900" cy="23980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3266">
            <a:off x="365416" y="557532"/>
            <a:ext cx="3276600" cy="26789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800" y="3986473"/>
            <a:ext cx="3931086" cy="27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08718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78900" y="396000"/>
            <a:ext cx="32131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 детских глазах отражается сказка,</a:t>
            </a:r>
            <a:b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Льется лучами доверчивый свет,</a:t>
            </a:r>
            <a:b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Свет доброты, неуемная ласка,</a:t>
            </a:r>
            <a:b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Лучшей награды вожатому нет!</a:t>
            </a:r>
            <a:br>
              <a:rPr lang="ru-RU" sz="28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sz="2800" b="1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30" y="172845"/>
            <a:ext cx="3924300" cy="29708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31640" y="152247"/>
            <a:ext cx="3902759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Проводим разные акции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521" y="3093586"/>
            <a:ext cx="392430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декабря-Международный день борьбы с коррупцией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731828"/>
            <a:ext cx="3829050" cy="276264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631641" y="3438084"/>
            <a:ext cx="344555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«Буду бдительным на льду»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260" y="3939848"/>
            <a:ext cx="3445559" cy="217962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631640" y="6067870"/>
            <a:ext cx="3390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частые гости нашей </a:t>
            </a:r>
            <a:r>
              <a:rPr lang="ru-RU" sz="20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библиотеки</a:t>
            </a:r>
            <a:endParaRPr lang="ru-RU" sz="2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1" y="3790346"/>
            <a:ext cx="3710891" cy="236636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32106" y="6067870"/>
            <a:ext cx="2882900" cy="7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Любим ухаживать за комнатными цветами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72824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81800" y="405577"/>
            <a:ext cx="4826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 </a:t>
            </a:r>
            <a:r>
              <a:rPr lang="ru-RU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вожатою</a:t>
            </a: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в школе нам жить интересней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 задумкой, с затеей с веселою песней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Такого мы видеть хотим человека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Вожатой времен двадцать первого века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Мы очень хотим чтоб в грядущем столетье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Остались вожатые, школы и дети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Чтоб в нашей Отчизне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Счастливой, богатой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Жил добрый, хороший, веселый вожатый.</a:t>
            </a:r>
            <a:b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sz="24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99530" y="97642"/>
            <a:ext cx="50567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Полезный досуг</a:t>
            </a:r>
            <a:r>
              <a:rPr lang="ru-RU" sz="20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делаем </a:t>
            </a: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детьми поделки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4210"/>
            <a:ext cx="3949700" cy="25891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3294868"/>
            <a:ext cx="4775200" cy="322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63805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-22860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59275" y="-121920"/>
            <a:ext cx="3702049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Мои достижения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596900"/>
            <a:ext cx="2217739" cy="25401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019" y="596900"/>
            <a:ext cx="2151856" cy="25401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55" y="563204"/>
            <a:ext cx="2236690" cy="25423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71" y="534719"/>
            <a:ext cx="2211783" cy="26023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178" y="543833"/>
            <a:ext cx="2105821" cy="25932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3387182"/>
            <a:ext cx="2366962" cy="271303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3426460"/>
            <a:ext cx="2238374" cy="27226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955" y="3411263"/>
            <a:ext cx="2274888" cy="26550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167" y="3376064"/>
            <a:ext cx="2325688" cy="277300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179" y="3352078"/>
            <a:ext cx="2093121" cy="276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98207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333</Words>
  <Application>Microsoft Office PowerPoint</Application>
  <PresentationFormat>Произвольный</PresentationFormat>
  <Paragraphs>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svetlana</cp:lastModifiedBy>
  <cp:revision>33</cp:revision>
  <dcterms:created xsi:type="dcterms:W3CDTF">2017-10-12T11:11:56Z</dcterms:created>
  <dcterms:modified xsi:type="dcterms:W3CDTF">2018-01-31T14:17:09Z</dcterms:modified>
</cp:coreProperties>
</file>